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9" r:id="rId5"/>
    <p:sldId id="259" r:id="rId6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-696" y="-84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35B1-9624-44CE-A293-1BCEFCD866B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E0BEF-4CA2-4311-AA05-03A177839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8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1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PHÚ NHUẬN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ĐỘC LẬP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06880" y="40386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3505198" cy="240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p:oleObj spid="_x0000_s1027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297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Clip</vt:lpstr>
      <vt:lpstr>PHÒNG GIÁO DỤC VÀ ĐÀO TẠO QuẬN PHÚ NHUẬN TRƯỜNG THCS ĐỘC LẬP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92</cp:revision>
  <dcterms:created xsi:type="dcterms:W3CDTF">2021-08-05T08:35:56Z</dcterms:created>
  <dcterms:modified xsi:type="dcterms:W3CDTF">2021-10-03T10:26:51Z</dcterms:modified>
</cp:coreProperties>
</file>